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2017-3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Hoja1!$A$2:$A$6</c:f>
              <c:strCache>
                <c:ptCount val="5"/>
                <c:pt idx="0">
                  <c:v>Integración de comités de protección civil </c:v>
                </c:pt>
                <c:pt idx="1">
                  <c:v>Estudios de daños a centros educativos </c:v>
                </c:pt>
                <c:pt idx="2">
                  <c:v>Perfiles de Directivos </c:v>
                </c:pt>
                <c:pt idx="3">
                  <c:v>Adquisición de sofware </c:v>
                </c:pt>
                <c:pt idx="4">
                  <c:v>Pago de prestaciones de personal de base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04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77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685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94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655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38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03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6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37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81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12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39275-20D9-4E5A-A6F6-6CBC79F3C130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129CB-B823-48C8-8142-A012AA6432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42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 frecuentes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1236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2443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Preguntas frecuentes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frecuentes</dc:title>
  <dc:creator>Flor Zuñiga</dc:creator>
  <cp:lastModifiedBy>Flor Zuñiga</cp:lastModifiedBy>
  <cp:revision>1</cp:revision>
  <dcterms:created xsi:type="dcterms:W3CDTF">2017-11-07T22:13:31Z</dcterms:created>
  <dcterms:modified xsi:type="dcterms:W3CDTF">2017-11-09T17:56:50Z</dcterms:modified>
</cp:coreProperties>
</file>