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84" y="-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2016-3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Hoja1!$A$2:$A$5</c:f>
              <c:strCache>
                <c:ptCount val="4"/>
                <c:pt idx="0">
                  <c:v>Prestaciones de Trabajadores </c:v>
                </c:pt>
                <c:pt idx="1">
                  <c:v>Perfiles y proceso de nombramiento de </c:v>
                </c:pt>
                <c:pt idx="2">
                  <c:v>Adquisición de libros de la autoria del Director General   </c:v>
                </c:pt>
                <c:pt idx="3">
                  <c:v>Programa  Operativo Anual 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6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92208-20D8-46B0-96BC-4612C29B1C5E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3FE5E-59FC-421F-89AC-9D38CEB3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2089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92208-20D8-46B0-96BC-4612C29B1C5E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3FE5E-59FC-421F-89AC-9D38CEB3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005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92208-20D8-46B0-96BC-4612C29B1C5E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3FE5E-59FC-421F-89AC-9D38CEB3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6792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92208-20D8-46B0-96BC-4612C29B1C5E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3FE5E-59FC-421F-89AC-9D38CEB3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9993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92208-20D8-46B0-96BC-4612C29B1C5E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3FE5E-59FC-421F-89AC-9D38CEB3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4824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92208-20D8-46B0-96BC-4612C29B1C5E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3FE5E-59FC-421F-89AC-9D38CEB3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111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92208-20D8-46B0-96BC-4612C29B1C5E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3FE5E-59FC-421F-89AC-9D38CEB3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7620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92208-20D8-46B0-96BC-4612C29B1C5E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3FE5E-59FC-421F-89AC-9D38CEB3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2355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92208-20D8-46B0-96BC-4612C29B1C5E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3FE5E-59FC-421F-89AC-9D38CEB3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6977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92208-20D8-46B0-96BC-4612C29B1C5E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3FE5E-59FC-421F-89AC-9D38CEB3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9099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92208-20D8-46B0-96BC-4612C29B1C5E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3FE5E-59FC-421F-89AC-9D38CEB3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5023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92208-20D8-46B0-96BC-4612C29B1C5E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3FE5E-59FC-421F-89AC-9D38CEB325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6886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Preguntas Frecuentes 2016-3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63786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425716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Preguntas Frecuentes 2016-3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Flor Zuñiga</dc:creator>
  <cp:lastModifiedBy>Flor Zuñiga</cp:lastModifiedBy>
  <cp:revision>3</cp:revision>
  <dcterms:created xsi:type="dcterms:W3CDTF">2017-11-07T20:09:19Z</dcterms:created>
  <dcterms:modified xsi:type="dcterms:W3CDTF">2017-11-09T17:56:09Z</dcterms:modified>
</cp:coreProperties>
</file>