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4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2016-1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Hoja1!$A$2:$A$7</c:f>
              <c:strCache>
                <c:ptCount val="6"/>
                <c:pt idx="0">
                  <c:v>Prestaciones laborales </c:v>
                </c:pt>
                <c:pt idx="1">
                  <c:v>Número de plazas </c:v>
                </c:pt>
                <c:pt idx="2">
                  <c:v>Albergues y centros escolares </c:v>
                </c:pt>
                <c:pt idx="3">
                  <c:v>Gimnasios al aire libre </c:v>
                </c:pt>
                <c:pt idx="4">
                  <c:v>Contrato Colectivo </c:v>
                </c:pt>
                <c:pt idx="5">
                  <c:v>Listado de trabajadores de base y confianza 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4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E89A-EFD8-461C-9391-36729C64F9E4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6EB8-7B48-4C87-8B79-2A00D48806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015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E89A-EFD8-461C-9391-36729C64F9E4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6EB8-7B48-4C87-8B79-2A00D48806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880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E89A-EFD8-461C-9391-36729C64F9E4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6EB8-7B48-4C87-8B79-2A00D48806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5418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E89A-EFD8-461C-9391-36729C64F9E4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6EB8-7B48-4C87-8B79-2A00D48806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4909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E89A-EFD8-461C-9391-36729C64F9E4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6EB8-7B48-4C87-8B79-2A00D48806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8974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E89A-EFD8-461C-9391-36729C64F9E4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6EB8-7B48-4C87-8B79-2A00D48806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0504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E89A-EFD8-461C-9391-36729C64F9E4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6EB8-7B48-4C87-8B79-2A00D48806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2066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E89A-EFD8-461C-9391-36729C64F9E4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6EB8-7B48-4C87-8B79-2A00D48806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47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E89A-EFD8-461C-9391-36729C64F9E4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6EB8-7B48-4C87-8B79-2A00D48806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0873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E89A-EFD8-461C-9391-36729C64F9E4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6EB8-7B48-4C87-8B79-2A00D48806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7405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E89A-EFD8-461C-9391-36729C64F9E4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6EB8-7B48-4C87-8B79-2A00D48806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017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AE89A-EFD8-461C-9391-36729C64F9E4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D6EB8-7B48-4C87-8B79-2A00D48806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074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Preguntas Frecuentes 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76662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14128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Preguntas Frecuentes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Preguntas Frecuentes</dc:title>
  <dc:creator>Flor Zuñiga</dc:creator>
  <cp:lastModifiedBy>Flor Zuñiga</cp:lastModifiedBy>
  <cp:revision>4</cp:revision>
  <dcterms:created xsi:type="dcterms:W3CDTF">2017-11-07T19:11:23Z</dcterms:created>
  <dcterms:modified xsi:type="dcterms:W3CDTF">2017-11-09T17:55:42Z</dcterms:modified>
</cp:coreProperties>
</file>