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3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Hoja_de_c_lculo_de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layout/>
      <c:overlay val="0"/>
    </c:title>
    <c:autoTitleDeleted val="0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pie3DChart>
        <c:varyColors val="1"/>
        <c:ser>
          <c:idx val="0"/>
          <c:order val="0"/>
          <c:tx>
            <c:strRef>
              <c:f>Hoja1!$B$1</c:f>
              <c:strCache>
                <c:ptCount val="1"/>
                <c:pt idx="0">
                  <c:v>2015</c:v>
                </c:pt>
              </c:strCache>
            </c:strRef>
          </c:tx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Hoja1!$A$2:$A$5</c:f>
              <c:strCache>
                <c:ptCount val="4"/>
                <c:pt idx="0">
                  <c:v>Respecto del pago de aguinaldo a trabajadores de confinza </c:v>
                </c:pt>
                <c:pt idx="1">
                  <c:v>Adquisición de libros de la autoria del Director General  </c:v>
                </c:pt>
                <c:pt idx="2">
                  <c:v>Prestaciones de trabajadores de confianza </c:v>
                </c:pt>
                <c:pt idx="3">
                  <c:v>Perfil de trabajadores </c:v>
                </c:pt>
              </c:strCache>
            </c:strRef>
          </c:cat>
          <c:val>
            <c:numRef>
              <c:f>Hoja1!$B$2:$B$5</c:f>
              <c:numCache>
                <c:formatCode>General</c:formatCode>
                <c:ptCount val="4"/>
                <c:pt idx="0">
                  <c:v>10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es-MX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A7B-FA03-4B56-AFE3-73C90EFB5F09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653A-5781-4037-B64A-D499EB0082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301152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A7B-FA03-4B56-AFE3-73C90EFB5F09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653A-5781-4037-B64A-D499EB0082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46237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A7B-FA03-4B56-AFE3-73C90EFB5F09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653A-5781-4037-B64A-D499EB0082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322996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A7B-FA03-4B56-AFE3-73C90EFB5F09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653A-5781-4037-B64A-D499EB0082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213578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A7B-FA03-4B56-AFE3-73C90EFB5F09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653A-5781-4037-B64A-D499EB0082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19204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A7B-FA03-4B56-AFE3-73C90EFB5F09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653A-5781-4037-B64A-D499EB0082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24199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A7B-FA03-4B56-AFE3-73C90EFB5F09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653A-5781-4037-B64A-D499EB0082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5736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A7B-FA03-4B56-AFE3-73C90EFB5F09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653A-5781-4037-B64A-D499EB0082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361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A7B-FA03-4B56-AFE3-73C90EFB5F09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653A-5781-4037-B64A-D499EB0082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2140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A7B-FA03-4B56-AFE3-73C90EFB5F09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653A-5781-4037-B64A-D499EB0082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164429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E3A7B-FA03-4B56-AFE3-73C90EFB5F09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7653A-5781-4037-B64A-D499EB0082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027623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FE3A7B-FA03-4B56-AFE3-73C90EFB5F09}" type="datetimeFigureOut">
              <a:rPr lang="es-MX" smtClean="0"/>
              <a:t>09/11/2017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7653A-5781-4037-B64A-D499EB00822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82979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Preguntas Frecuentes </a:t>
            </a:r>
            <a:endParaRPr lang="es-MX" dirty="0"/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32520365"/>
              </p:ext>
            </p:extLst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3169917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3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Preguntas Frecuentes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Flor Zuñiga</dc:creator>
  <cp:lastModifiedBy>Flor Zuñiga</cp:lastModifiedBy>
  <cp:revision>3</cp:revision>
  <dcterms:created xsi:type="dcterms:W3CDTF">2017-11-07T17:58:12Z</dcterms:created>
  <dcterms:modified xsi:type="dcterms:W3CDTF">2017-11-09T17:48:49Z</dcterms:modified>
</cp:coreProperties>
</file>